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0" r:id="rId2"/>
    <p:sldId id="292" r:id="rId3"/>
    <p:sldId id="293" r:id="rId4"/>
    <p:sldId id="295" r:id="rId5"/>
    <p:sldId id="309" r:id="rId6"/>
    <p:sldId id="312" r:id="rId7"/>
    <p:sldId id="308" r:id="rId8"/>
    <p:sldId id="307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11"/>
    <a:srgbClr val="FDC405"/>
    <a:srgbClr val="2828F3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6" y="7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428302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BÀI </a:t>
            </a:r>
            <a:r>
              <a:rPr lang="en-US" altLang="vi-VN" sz="36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14: DỰ ÁN: AN TOÀN VÀ TIẾT KIỆM TRONG GIA ĐÌNH</a:t>
            </a:r>
            <a:endParaRPr lang="en-US" altLang="vi-VN" sz="36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219200" y="41910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3200">
              <a:latin typeface="VNI-Times" pitchFamily="2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-6350" y="3825875"/>
            <a:ext cx="1266825" cy="1198563"/>
          </a:xfrm>
          <a:prstGeom prst="ellipse">
            <a:avLst/>
          </a:prstGeom>
          <a:solidFill>
            <a:srgbClr val="E84C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335088" y="3825875"/>
            <a:ext cx="2590800" cy="1309688"/>
          </a:xfrm>
          <a:custGeom>
            <a:avLst/>
            <a:gdLst>
              <a:gd name="T0" fmla="*/ 2560465 w 2590800"/>
              <a:gd name="T1" fmla="*/ 0 h 1310481"/>
              <a:gd name="T2" fmla="*/ 2590800 w 2590800"/>
              <a:gd name="T3" fmla="*/ 0 h 1310481"/>
              <a:gd name="T4" fmla="*/ 2590800 w 2590800"/>
              <a:gd name="T5" fmla="*/ 1308895 h 1310481"/>
              <a:gd name="T6" fmla="*/ 2520351 w 2590800"/>
              <a:gd name="T7" fmla="*/ 1308895 h 1310481"/>
              <a:gd name="T8" fmla="*/ 2501461 w 2590800"/>
              <a:gd name="T9" fmla="*/ 1286538 h 1310481"/>
              <a:gd name="T10" fmla="*/ 1295400 w 2590800"/>
              <a:gd name="T11" fmla="*/ 783132 h 1310481"/>
              <a:gd name="T12" fmla="*/ 89340 w 2590800"/>
              <a:gd name="T13" fmla="*/ 1286538 h 1310481"/>
              <a:gd name="T14" fmla="*/ 70450 w 2590800"/>
              <a:gd name="T15" fmla="*/ 1308895 h 1310481"/>
              <a:gd name="T16" fmla="*/ 0 w 2590800"/>
              <a:gd name="T17" fmla="*/ 1308895 h 1310481"/>
              <a:gd name="T18" fmla="*/ 0 w 2590800"/>
              <a:gd name="T19" fmla="*/ 58521 h 1310481"/>
              <a:gd name="T20" fmla="*/ 50374 w 2590800"/>
              <a:gd name="T21" fmla="*/ 118141 h 1310481"/>
              <a:gd name="T22" fmla="*/ 1256434 w 2590800"/>
              <a:gd name="T23" fmla="*/ 621547 h 1310481"/>
              <a:gd name="T24" fmla="*/ 2552470 w 2590800"/>
              <a:gd name="T25" fmla="*/ 11648 h 13104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0800" h="1310481">
                <a:moveTo>
                  <a:pt x="2560465" y="0"/>
                </a:moveTo>
                <a:lnTo>
                  <a:pt x="2590800" y="0"/>
                </a:lnTo>
                <a:lnTo>
                  <a:pt x="2590800" y="1310481"/>
                </a:lnTo>
                <a:lnTo>
                  <a:pt x="2520351" y="1310481"/>
                </a:lnTo>
                <a:lnTo>
                  <a:pt x="2501461" y="1288096"/>
                </a:lnTo>
                <a:cubicBezTo>
                  <a:pt x="2214790" y="980281"/>
                  <a:pt x="1780951" y="784080"/>
                  <a:pt x="1295400" y="784080"/>
                </a:cubicBezTo>
                <a:cubicBezTo>
                  <a:pt x="809849" y="784080"/>
                  <a:pt x="376011" y="980281"/>
                  <a:pt x="89340" y="1288096"/>
                </a:cubicBezTo>
                <a:lnTo>
                  <a:pt x="70450" y="1310481"/>
                </a:lnTo>
                <a:lnTo>
                  <a:pt x="0" y="1310481"/>
                </a:lnTo>
                <a:lnTo>
                  <a:pt x="0" y="58591"/>
                </a:lnTo>
                <a:lnTo>
                  <a:pt x="50374" y="118285"/>
                </a:lnTo>
                <a:cubicBezTo>
                  <a:pt x="337045" y="426100"/>
                  <a:pt x="770883" y="622300"/>
                  <a:pt x="1256434" y="622300"/>
                </a:cubicBezTo>
                <a:cubicBezTo>
                  <a:pt x="1795935" y="622300"/>
                  <a:pt x="2271594" y="380077"/>
                  <a:pt x="2552470" y="11662"/>
                </a:cubicBezTo>
                <a:lnTo>
                  <a:pt x="2560465" y="0"/>
                </a:lnTo>
                <a:close/>
              </a:path>
            </a:pathLst>
          </a:custGeom>
          <a:solidFill>
            <a:schemeClr val="accent1">
              <a:alpha val="4313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986213" y="3937000"/>
            <a:ext cx="1268412" cy="1198563"/>
          </a:xfrm>
          <a:prstGeom prst="ellipse">
            <a:avLst/>
          </a:prstGeom>
          <a:solidFill>
            <a:srgbClr val="0B7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89550" y="3903663"/>
            <a:ext cx="2590800" cy="1309687"/>
          </a:xfrm>
          <a:custGeom>
            <a:avLst/>
            <a:gdLst>
              <a:gd name="connsiteX0" fmla="*/ 2560465 w 2590800"/>
              <a:gd name="connsiteY0" fmla="*/ 0 h 1310481"/>
              <a:gd name="connsiteX1" fmla="*/ 2590800 w 2590800"/>
              <a:gd name="connsiteY1" fmla="*/ 0 h 1310481"/>
              <a:gd name="connsiteX2" fmla="*/ 2590800 w 2590800"/>
              <a:gd name="connsiteY2" fmla="*/ 1310481 h 1310481"/>
              <a:gd name="connsiteX3" fmla="*/ 2520351 w 2590800"/>
              <a:gd name="connsiteY3" fmla="*/ 1310481 h 1310481"/>
              <a:gd name="connsiteX4" fmla="*/ 2501461 w 2590800"/>
              <a:gd name="connsiteY4" fmla="*/ 1288096 h 1310481"/>
              <a:gd name="connsiteX5" fmla="*/ 1295400 w 2590800"/>
              <a:gd name="connsiteY5" fmla="*/ 784080 h 1310481"/>
              <a:gd name="connsiteX6" fmla="*/ 89340 w 2590800"/>
              <a:gd name="connsiteY6" fmla="*/ 1288096 h 1310481"/>
              <a:gd name="connsiteX7" fmla="*/ 70450 w 2590800"/>
              <a:gd name="connsiteY7" fmla="*/ 1310481 h 1310481"/>
              <a:gd name="connsiteX8" fmla="*/ 0 w 2590800"/>
              <a:gd name="connsiteY8" fmla="*/ 1310481 h 1310481"/>
              <a:gd name="connsiteX9" fmla="*/ 0 w 2590800"/>
              <a:gd name="connsiteY9" fmla="*/ 58591 h 1310481"/>
              <a:gd name="connsiteX10" fmla="*/ 50374 w 2590800"/>
              <a:gd name="connsiteY10" fmla="*/ 118285 h 1310481"/>
              <a:gd name="connsiteX11" fmla="*/ 1256434 w 2590800"/>
              <a:gd name="connsiteY11" fmla="*/ 622300 h 1310481"/>
              <a:gd name="connsiteX12" fmla="*/ 2552470 w 2590800"/>
              <a:gd name="connsiteY12" fmla="*/ 11662 h 131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0800" h="1310481">
                <a:moveTo>
                  <a:pt x="2560465" y="0"/>
                </a:moveTo>
                <a:lnTo>
                  <a:pt x="2590800" y="0"/>
                </a:lnTo>
                <a:lnTo>
                  <a:pt x="2590800" y="1310481"/>
                </a:lnTo>
                <a:lnTo>
                  <a:pt x="2520351" y="1310481"/>
                </a:lnTo>
                <a:lnTo>
                  <a:pt x="2501461" y="1288096"/>
                </a:lnTo>
                <a:cubicBezTo>
                  <a:pt x="2214790" y="980281"/>
                  <a:pt x="1780951" y="784080"/>
                  <a:pt x="1295400" y="784080"/>
                </a:cubicBezTo>
                <a:cubicBezTo>
                  <a:pt x="809849" y="784080"/>
                  <a:pt x="376011" y="980281"/>
                  <a:pt x="89340" y="1288096"/>
                </a:cubicBezTo>
                <a:lnTo>
                  <a:pt x="70450" y="1310481"/>
                </a:lnTo>
                <a:lnTo>
                  <a:pt x="0" y="1310481"/>
                </a:lnTo>
                <a:lnTo>
                  <a:pt x="0" y="58591"/>
                </a:lnTo>
                <a:lnTo>
                  <a:pt x="50374" y="118285"/>
                </a:lnTo>
                <a:cubicBezTo>
                  <a:pt x="337045" y="426100"/>
                  <a:pt x="770883" y="622300"/>
                  <a:pt x="1256434" y="622300"/>
                </a:cubicBezTo>
                <a:cubicBezTo>
                  <a:pt x="1795935" y="622300"/>
                  <a:pt x="2271594" y="380077"/>
                  <a:pt x="2552470" y="11662"/>
                </a:cubicBezTo>
                <a:close/>
              </a:path>
            </a:pathLst>
          </a:custGeom>
          <a:solidFill>
            <a:schemeClr val="accent4">
              <a:lumMod val="25000"/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924800" y="4014788"/>
            <a:ext cx="1268413" cy="1198562"/>
          </a:xfrm>
          <a:prstGeom prst="ellipse">
            <a:avLst/>
          </a:prstGeom>
          <a:solidFill>
            <a:srgbClr val="3B599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24" name="Google Shape;596;p28"/>
          <p:cNvSpPr/>
          <p:nvPr/>
        </p:nvSpPr>
        <p:spPr>
          <a:xfrm>
            <a:off x="355600" y="3937000"/>
            <a:ext cx="696913" cy="833438"/>
          </a:xfrm>
          <a:custGeom>
            <a:avLst/>
            <a:gdLst/>
            <a:ahLst/>
            <a:cxnLst/>
            <a:rect l="l" t="t" r="r" b="b"/>
            <a:pathLst>
              <a:path w="195" h="233" extrusionOk="0">
                <a:moveTo>
                  <a:pt x="131" y="225"/>
                </a:moveTo>
                <a:cubicBezTo>
                  <a:pt x="131" y="230"/>
                  <a:pt x="127" y="233"/>
                  <a:pt x="123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69" y="233"/>
                  <a:pt x="66" y="230"/>
                  <a:pt x="66" y="225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6" y="221"/>
                  <a:pt x="69" y="217"/>
                  <a:pt x="74" y="217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27" y="217"/>
                  <a:pt x="131" y="221"/>
                  <a:pt x="131" y="225"/>
                </a:cubicBezTo>
                <a:close/>
                <a:moveTo>
                  <a:pt x="131" y="204"/>
                </a:moveTo>
                <a:cubicBezTo>
                  <a:pt x="131" y="200"/>
                  <a:pt x="127" y="196"/>
                  <a:pt x="123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69" y="196"/>
                  <a:pt x="66" y="200"/>
                  <a:pt x="66" y="204"/>
                </a:cubicBezTo>
                <a:cubicBezTo>
                  <a:pt x="66" y="204"/>
                  <a:pt x="66" y="204"/>
                  <a:pt x="66" y="204"/>
                </a:cubicBezTo>
                <a:cubicBezTo>
                  <a:pt x="66" y="209"/>
                  <a:pt x="69" y="212"/>
                  <a:pt x="74" y="212"/>
                </a:cubicBezTo>
                <a:cubicBezTo>
                  <a:pt x="123" y="212"/>
                  <a:pt x="123" y="212"/>
                  <a:pt x="123" y="212"/>
                </a:cubicBezTo>
                <a:cubicBezTo>
                  <a:pt x="127" y="212"/>
                  <a:pt x="131" y="209"/>
                  <a:pt x="131" y="204"/>
                </a:cubicBezTo>
                <a:close/>
                <a:moveTo>
                  <a:pt x="106" y="115"/>
                </a:moveTo>
                <a:cubicBezTo>
                  <a:pt x="96" y="115"/>
                  <a:pt x="96" y="115"/>
                  <a:pt x="96" y="115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3" y="191"/>
                  <a:pt x="95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101" y="191"/>
                  <a:pt x="104" y="191"/>
                  <a:pt x="106" y="191"/>
                </a:cubicBezTo>
                <a:lnTo>
                  <a:pt x="106" y="115"/>
                </a:lnTo>
                <a:close/>
                <a:moveTo>
                  <a:pt x="71" y="84"/>
                </a:moveTo>
                <a:cubicBezTo>
                  <a:pt x="65" y="84"/>
                  <a:pt x="60" y="90"/>
                  <a:pt x="60" y="96"/>
                </a:cubicBezTo>
                <a:cubicBezTo>
                  <a:pt x="60" y="102"/>
                  <a:pt x="65" y="108"/>
                  <a:pt x="71" y="108"/>
                </a:cubicBezTo>
                <a:cubicBezTo>
                  <a:pt x="83" y="108"/>
                  <a:pt x="83" y="108"/>
                  <a:pt x="83" y="108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90"/>
                  <a:pt x="78" y="84"/>
                  <a:pt x="71" y="84"/>
                </a:cubicBezTo>
                <a:close/>
                <a:moveTo>
                  <a:pt x="137" y="96"/>
                </a:moveTo>
                <a:cubicBezTo>
                  <a:pt x="137" y="90"/>
                  <a:pt x="132" y="84"/>
                  <a:pt x="125" y="84"/>
                </a:cubicBezTo>
                <a:cubicBezTo>
                  <a:pt x="119" y="84"/>
                  <a:pt x="114" y="90"/>
                  <a:pt x="114" y="96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32" y="108"/>
                  <a:pt x="137" y="102"/>
                  <a:pt x="137" y="96"/>
                </a:cubicBezTo>
                <a:close/>
                <a:moveTo>
                  <a:pt x="163" y="75"/>
                </a:moveTo>
                <a:cubicBezTo>
                  <a:pt x="157" y="54"/>
                  <a:pt x="133" y="32"/>
                  <a:pt x="98" y="32"/>
                </a:cubicBezTo>
                <a:cubicBezTo>
                  <a:pt x="64" y="32"/>
                  <a:pt x="39" y="54"/>
                  <a:pt x="34" y="75"/>
                </a:cubicBezTo>
                <a:cubicBezTo>
                  <a:pt x="30" y="91"/>
                  <a:pt x="33" y="106"/>
                  <a:pt x="41" y="120"/>
                </a:cubicBezTo>
                <a:cubicBezTo>
                  <a:pt x="48" y="133"/>
                  <a:pt x="55" y="144"/>
                  <a:pt x="61" y="157"/>
                </a:cubicBezTo>
                <a:cubicBezTo>
                  <a:pt x="64" y="165"/>
                  <a:pt x="65" y="175"/>
                  <a:pt x="67" y="183"/>
                </a:cubicBezTo>
                <a:cubicBezTo>
                  <a:pt x="68" y="189"/>
                  <a:pt x="71" y="191"/>
                  <a:pt x="78" y="191"/>
                </a:cubicBezTo>
                <a:cubicBezTo>
                  <a:pt x="80" y="191"/>
                  <a:pt x="81" y="191"/>
                  <a:pt x="83" y="191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6" y="115"/>
                  <a:pt x="61" y="113"/>
                  <a:pt x="58" y="110"/>
                </a:cubicBezTo>
                <a:cubicBezTo>
                  <a:pt x="54" y="106"/>
                  <a:pt x="52" y="101"/>
                  <a:pt x="52" y="96"/>
                </a:cubicBezTo>
                <a:cubicBezTo>
                  <a:pt x="52" y="91"/>
                  <a:pt x="54" y="86"/>
                  <a:pt x="58" y="82"/>
                </a:cubicBezTo>
                <a:cubicBezTo>
                  <a:pt x="61" y="79"/>
                  <a:pt x="66" y="77"/>
                  <a:pt x="71" y="77"/>
                </a:cubicBezTo>
                <a:cubicBezTo>
                  <a:pt x="82" y="77"/>
                  <a:pt x="90" y="85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1"/>
                  <a:pt x="108" y="86"/>
                  <a:pt x="112" y="82"/>
                </a:cubicBezTo>
                <a:cubicBezTo>
                  <a:pt x="115" y="79"/>
                  <a:pt x="120" y="77"/>
                  <a:pt x="125" y="77"/>
                </a:cubicBezTo>
                <a:cubicBezTo>
                  <a:pt x="130" y="77"/>
                  <a:pt x="135" y="79"/>
                  <a:pt x="139" y="82"/>
                </a:cubicBezTo>
                <a:cubicBezTo>
                  <a:pt x="143" y="86"/>
                  <a:pt x="145" y="91"/>
                  <a:pt x="145" y="96"/>
                </a:cubicBezTo>
                <a:cubicBezTo>
                  <a:pt x="145" y="101"/>
                  <a:pt x="143" y="106"/>
                  <a:pt x="139" y="110"/>
                </a:cubicBezTo>
                <a:cubicBezTo>
                  <a:pt x="135" y="113"/>
                  <a:pt x="130" y="115"/>
                  <a:pt x="125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5" y="191"/>
                  <a:pt x="117" y="191"/>
                  <a:pt x="118" y="191"/>
                </a:cubicBezTo>
                <a:cubicBezTo>
                  <a:pt x="126" y="191"/>
                  <a:pt x="128" y="189"/>
                  <a:pt x="130" y="183"/>
                </a:cubicBezTo>
                <a:cubicBezTo>
                  <a:pt x="131" y="175"/>
                  <a:pt x="133" y="165"/>
                  <a:pt x="136" y="157"/>
                </a:cubicBezTo>
                <a:cubicBezTo>
                  <a:pt x="142" y="144"/>
                  <a:pt x="149" y="133"/>
                  <a:pt x="156" y="120"/>
                </a:cubicBezTo>
                <a:cubicBezTo>
                  <a:pt x="163" y="106"/>
                  <a:pt x="167" y="91"/>
                  <a:pt x="163" y="75"/>
                </a:cubicBezTo>
                <a:close/>
                <a:moveTo>
                  <a:pt x="105" y="8"/>
                </a:moveTo>
                <a:cubicBezTo>
                  <a:pt x="105" y="4"/>
                  <a:pt x="102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0"/>
                  <a:pt x="91" y="4"/>
                  <a:pt x="91" y="8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5"/>
                  <a:pt x="94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02" y="28"/>
                  <a:pt x="105" y="25"/>
                  <a:pt x="105" y="21"/>
                </a:cubicBezTo>
                <a:lnTo>
                  <a:pt x="105" y="8"/>
                </a:lnTo>
                <a:close/>
                <a:moveTo>
                  <a:pt x="145" y="19"/>
                </a:moveTo>
                <a:cubicBezTo>
                  <a:pt x="147" y="16"/>
                  <a:pt x="145" y="11"/>
                  <a:pt x="142" y="10"/>
                </a:cubicBezTo>
                <a:cubicBezTo>
                  <a:pt x="142" y="10"/>
                  <a:pt x="142" y="10"/>
                  <a:pt x="142" y="10"/>
                </a:cubicBezTo>
                <a:cubicBezTo>
                  <a:pt x="138" y="8"/>
                  <a:pt x="134" y="9"/>
                  <a:pt x="132" y="12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4" y="27"/>
                  <a:pt x="125" y="32"/>
                  <a:pt x="129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2" y="35"/>
                  <a:pt x="137" y="34"/>
                  <a:pt x="138" y="31"/>
                </a:cubicBezTo>
                <a:lnTo>
                  <a:pt x="145" y="19"/>
                </a:lnTo>
                <a:close/>
                <a:moveTo>
                  <a:pt x="174" y="42"/>
                </a:moveTo>
                <a:cubicBezTo>
                  <a:pt x="177" y="39"/>
                  <a:pt x="177" y="35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2" y="29"/>
                  <a:pt x="167" y="29"/>
                  <a:pt x="164" y="31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2" y="43"/>
                  <a:pt x="151" y="47"/>
                  <a:pt x="154" y="50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53"/>
                  <a:pt x="161" y="53"/>
                  <a:pt x="164" y="51"/>
                </a:cubicBezTo>
                <a:lnTo>
                  <a:pt x="174" y="42"/>
                </a:lnTo>
                <a:close/>
                <a:moveTo>
                  <a:pt x="189" y="77"/>
                </a:moveTo>
                <a:cubicBezTo>
                  <a:pt x="193" y="76"/>
                  <a:pt x="195" y="72"/>
                  <a:pt x="195" y="69"/>
                </a:cubicBezTo>
                <a:cubicBezTo>
                  <a:pt x="195" y="69"/>
                  <a:pt x="195" y="69"/>
                  <a:pt x="195" y="69"/>
                </a:cubicBezTo>
                <a:cubicBezTo>
                  <a:pt x="194" y="65"/>
                  <a:pt x="190" y="62"/>
                  <a:pt x="186" y="63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0" y="66"/>
                  <a:pt x="167" y="70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9" y="77"/>
                  <a:pt x="172" y="80"/>
                  <a:pt x="176" y="79"/>
                </a:cubicBezTo>
                <a:lnTo>
                  <a:pt x="189" y="77"/>
                </a:lnTo>
                <a:close/>
                <a:moveTo>
                  <a:pt x="186" y="115"/>
                </a:moveTo>
                <a:cubicBezTo>
                  <a:pt x="190" y="116"/>
                  <a:pt x="193" y="113"/>
                  <a:pt x="194" y="109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5" y="105"/>
                  <a:pt x="192" y="102"/>
                  <a:pt x="189" y="10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2" y="98"/>
                  <a:pt x="168" y="100"/>
                  <a:pt x="167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167" y="108"/>
                  <a:pt x="169" y="111"/>
                  <a:pt x="173" y="112"/>
                </a:cubicBezTo>
                <a:lnTo>
                  <a:pt x="186" y="115"/>
                </a:lnTo>
                <a:close/>
                <a:moveTo>
                  <a:pt x="57" y="31"/>
                </a:moveTo>
                <a:cubicBezTo>
                  <a:pt x="59" y="34"/>
                  <a:pt x="63" y="35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70" y="32"/>
                  <a:pt x="71" y="27"/>
                  <a:pt x="70" y="24"/>
                </a:cubicBezTo>
                <a:cubicBezTo>
                  <a:pt x="63" y="12"/>
                  <a:pt x="63" y="12"/>
                  <a:pt x="63" y="12"/>
                </a:cubicBezTo>
                <a:cubicBezTo>
                  <a:pt x="61" y="9"/>
                  <a:pt x="57" y="8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0" y="11"/>
                  <a:pt x="49" y="16"/>
                  <a:pt x="51" y="19"/>
                </a:cubicBezTo>
                <a:lnTo>
                  <a:pt x="57" y="31"/>
                </a:lnTo>
                <a:close/>
                <a:moveTo>
                  <a:pt x="32" y="51"/>
                </a:moveTo>
                <a:cubicBezTo>
                  <a:pt x="35" y="53"/>
                  <a:pt x="39" y="53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47"/>
                  <a:pt x="44" y="43"/>
                  <a:pt x="41" y="40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29"/>
                  <a:pt x="24" y="29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9" y="35"/>
                  <a:pt x="19" y="39"/>
                  <a:pt x="22" y="42"/>
                </a:cubicBezTo>
                <a:lnTo>
                  <a:pt x="32" y="51"/>
                </a:lnTo>
                <a:close/>
                <a:moveTo>
                  <a:pt x="20" y="79"/>
                </a:moveTo>
                <a:cubicBezTo>
                  <a:pt x="23" y="80"/>
                  <a:pt x="27" y="77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0"/>
                  <a:pt x="26" y="66"/>
                  <a:pt x="22" y="65"/>
                </a:cubicBezTo>
                <a:cubicBezTo>
                  <a:pt x="9" y="63"/>
                  <a:pt x="9" y="63"/>
                  <a:pt x="9" y="63"/>
                </a:cubicBezTo>
                <a:cubicBezTo>
                  <a:pt x="5" y="62"/>
                  <a:pt x="2" y="65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2"/>
                  <a:pt x="3" y="76"/>
                  <a:pt x="7" y="77"/>
                </a:cubicBezTo>
                <a:lnTo>
                  <a:pt x="20" y="79"/>
                </a:lnTo>
                <a:close/>
                <a:moveTo>
                  <a:pt x="23" y="112"/>
                </a:moveTo>
                <a:cubicBezTo>
                  <a:pt x="26" y="111"/>
                  <a:pt x="29" y="108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0"/>
                  <a:pt x="24" y="98"/>
                  <a:pt x="20" y="98"/>
                </a:cubicBezTo>
                <a:cubicBezTo>
                  <a:pt x="7" y="101"/>
                  <a:pt x="7" y="101"/>
                  <a:pt x="7" y="101"/>
                </a:cubicBezTo>
                <a:cubicBezTo>
                  <a:pt x="3" y="102"/>
                  <a:pt x="1" y="105"/>
                  <a:pt x="1" y="109"/>
                </a:cubicBezTo>
                <a:cubicBezTo>
                  <a:pt x="1" y="109"/>
                  <a:pt x="1" y="109"/>
                  <a:pt x="1" y="109"/>
                </a:cubicBezTo>
                <a:cubicBezTo>
                  <a:pt x="2" y="113"/>
                  <a:pt x="6" y="116"/>
                  <a:pt x="10" y="115"/>
                </a:cubicBezTo>
                <a:lnTo>
                  <a:pt x="2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97;p28"/>
          <p:cNvSpPr/>
          <p:nvPr/>
        </p:nvSpPr>
        <p:spPr>
          <a:xfrm>
            <a:off x="4165600" y="4246563"/>
            <a:ext cx="976313" cy="650875"/>
          </a:xfrm>
          <a:custGeom>
            <a:avLst/>
            <a:gdLst/>
            <a:ahLst/>
            <a:cxnLst/>
            <a:rect l="l" t="t" r="r" b="b"/>
            <a:pathLst>
              <a:path w="273" h="182" extrusionOk="0">
                <a:moveTo>
                  <a:pt x="217" y="18"/>
                </a:moveTo>
                <a:cubicBezTo>
                  <a:pt x="243" y="81"/>
                  <a:pt x="243" y="81"/>
                  <a:pt x="243" y="81"/>
                </a:cubicBezTo>
                <a:cubicBezTo>
                  <a:pt x="211" y="94"/>
                  <a:pt x="211" y="94"/>
                  <a:pt x="211" y="94"/>
                </a:cubicBezTo>
                <a:cubicBezTo>
                  <a:pt x="194" y="80"/>
                  <a:pt x="143" y="36"/>
                  <a:pt x="139" y="35"/>
                </a:cubicBezTo>
                <a:cubicBezTo>
                  <a:pt x="135" y="35"/>
                  <a:pt x="119" y="41"/>
                  <a:pt x="118" y="41"/>
                </a:cubicBezTo>
                <a:cubicBezTo>
                  <a:pt x="117" y="42"/>
                  <a:pt x="108" y="44"/>
                  <a:pt x="99" y="44"/>
                </a:cubicBezTo>
                <a:cubicBezTo>
                  <a:pt x="95" y="44"/>
                  <a:pt x="92" y="44"/>
                  <a:pt x="90" y="42"/>
                </a:cubicBezTo>
                <a:cubicBezTo>
                  <a:pt x="88" y="41"/>
                  <a:pt x="87" y="40"/>
                  <a:pt x="87" y="38"/>
                </a:cubicBezTo>
                <a:cubicBezTo>
                  <a:pt x="88" y="35"/>
                  <a:pt x="91" y="31"/>
                  <a:pt x="93" y="30"/>
                </a:cubicBezTo>
                <a:cubicBezTo>
                  <a:pt x="107" y="23"/>
                  <a:pt x="143" y="10"/>
                  <a:pt x="146" y="9"/>
                </a:cubicBezTo>
                <a:cubicBezTo>
                  <a:pt x="146" y="9"/>
                  <a:pt x="147" y="9"/>
                  <a:pt x="147" y="9"/>
                </a:cubicBezTo>
                <a:cubicBezTo>
                  <a:pt x="156" y="9"/>
                  <a:pt x="211" y="17"/>
                  <a:pt x="217" y="18"/>
                </a:cubicBezTo>
                <a:close/>
                <a:moveTo>
                  <a:pt x="240" y="0"/>
                </a:moveTo>
                <a:cubicBezTo>
                  <a:pt x="239" y="0"/>
                  <a:pt x="238" y="0"/>
                  <a:pt x="23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5" y="5"/>
                  <a:pt x="223" y="6"/>
                  <a:pt x="223" y="8"/>
                </a:cubicBezTo>
                <a:cubicBezTo>
                  <a:pt x="222" y="10"/>
                  <a:pt x="222" y="12"/>
                  <a:pt x="223" y="14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50" y="83"/>
                  <a:pt x="254" y="85"/>
                  <a:pt x="258" y="84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70" y="79"/>
                  <a:pt x="272" y="78"/>
                  <a:pt x="272" y="76"/>
                </a:cubicBezTo>
                <a:cubicBezTo>
                  <a:pt x="273" y="74"/>
                  <a:pt x="273" y="72"/>
                  <a:pt x="272" y="71"/>
                </a:cubicBezTo>
                <a:cubicBezTo>
                  <a:pt x="246" y="4"/>
                  <a:pt x="246" y="4"/>
                  <a:pt x="246" y="4"/>
                </a:cubicBezTo>
                <a:cubicBezTo>
                  <a:pt x="245" y="2"/>
                  <a:pt x="243" y="0"/>
                  <a:pt x="240" y="0"/>
                </a:cubicBezTo>
                <a:close/>
                <a:moveTo>
                  <a:pt x="1" y="91"/>
                </a:moveTo>
                <a:cubicBezTo>
                  <a:pt x="0" y="93"/>
                  <a:pt x="1" y="94"/>
                  <a:pt x="2" y="96"/>
                </a:cubicBezTo>
                <a:cubicBezTo>
                  <a:pt x="3" y="97"/>
                  <a:pt x="5" y="98"/>
                  <a:pt x="7" y="98"/>
                </a:cubicBezTo>
                <a:cubicBezTo>
                  <a:pt x="18" y="99"/>
                  <a:pt x="18" y="99"/>
                  <a:pt x="18" y="99"/>
                </a:cubicBezTo>
                <a:cubicBezTo>
                  <a:pt x="22" y="99"/>
                  <a:pt x="26" y="96"/>
                  <a:pt x="26" y="93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6"/>
                  <a:pt x="31" y="14"/>
                  <a:pt x="30" y="13"/>
                </a:cubicBezTo>
                <a:cubicBezTo>
                  <a:pt x="29" y="12"/>
                  <a:pt x="27" y="11"/>
                  <a:pt x="25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3" y="10"/>
                  <a:pt x="13" y="10"/>
                </a:cubicBezTo>
                <a:cubicBezTo>
                  <a:pt x="10" y="10"/>
                  <a:pt x="6" y="13"/>
                  <a:pt x="6" y="16"/>
                </a:cubicBezTo>
                <a:lnTo>
                  <a:pt x="1" y="91"/>
                </a:lnTo>
                <a:close/>
                <a:moveTo>
                  <a:pt x="112" y="157"/>
                </a:moveTo>
                <a:cubicBezTo>
                  <a:pt x="112" y="155"/>
                  <a:pt x="111" y="152"/>
                  <a:pt x="108" y="150"/>
                </a:cubicBezTo>
                <a:cubicBezTo>
                  <a:pt x="103" y="147"/>
                  <a:pt x="99" y="147"/>
                  <a:pt x="94" y="152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4" y="165"/>
                  <a:pt x="84" y="165"/>
                  <a:pt x="84" y="165"/>
                </a:cubicBezTo>
                <a:cubicBezTo>
                  <a:pt x="78" y="172"/>
                  <a:pt x="84" y="178"/>
                  <a:pt x="86" y="179"/>
                </a:cubicBezTo>
                <a:cubicBezTo>
                  <a:pt x="88" y="181"/>
                  <a:pt x="90" y="182"/>
                  <a:pt x="92" y="182"/>
                </a:cubicBezTo>
                <a:cubicBezTo>
                  <a:pt x="95" y="182"/>
                  <a:pt x="97" y="180"/>
                  <a:pt x="100" y="17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12" y="162"/>
                  <a:pt x="113" y="160"/>
                  <a:pt x="112" y="157"/>
                </a:cubicBezTo>
                <a:close/>
                <a:moveTo>
                  <a:pt x="59" y="153"/>
                </a:moveTo>
                <a:cubicBezTo>
                  <a:pt x="56" y="157"/>
                  <a:pt x="57" y="161"/>
                  <a:pt x="63" y="166"/>
                </a:cubicBezTo>
                <a:cubicBezTo>
                  <a:pt x="67" y="170"/>
                  <a:pt x="72" y="169"/>
                  <a:pt x="76" y="164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95" y="141"/>
                  <a:pt x="89" y="136"/>
                  <a:pt x="88" y="134"/>
                </a:cubicBezTo>
                <a:cubicBezTo>
                  <a:pt x="83" y="130"/>
                  <a:pt x="78" y="131"/>
                  <a:pt x="74" y="136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6" y="145"/>
                  <a:pt x="66" y="145"/>
                  <a:pt x="66" y="145"/>
                </a:cubicBezTo>
                <a:lnTo>
                  <a:pt x="59" y="153"/>
                </a:lnTo>
                <a:close/>
                <a:moveTo>
                  <a:pt x="41" y="134"/>
                </a:moveTo>
                <a:cubicBezTo>
                  <a:pt x="39" y="137"/>
                  <a:pt x="38" y="139"/>
                  <a:pt x="38" y="142"/>
                </a:cubicBezTo>
                <a:cubicBezTo>
                  <a:pt x="39" y="144"/>
                  <a:pt x="40" y="147"/>
                  <a:pt x="42" y="149"/>
                </a:cubicBezTo>
                <a:cubicBezTo>
                  <a:pt x="47" y="152"/>
                  <a:pt x="52" y="152"/>
                  <a:pt x="56" y="14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3" y="127"/>
                  <a:pt x="74" y="125"/>
                  <a:pt x="73" y="122"/>
                </a:cubicBezTo>
                <a:cubicBezTo>
                  <a:pt x="73" y="119"/>
                  <a:pt x="71" y="117"/>
                  <a:pt x="69" y="115"/>
                </a:cubicBezTo>
                <a:cubicBezTo>
                  <a:pt x="64" y="111"/>
                  <a:pt x="59" y="112"/>
                  <a:pt x="55" y="117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7" y="127"/>
                  <a:pt x="47" y="127"/>
                  <a:pt x="47" y="127"/>
                </a:cubicBezTo>
                <a:lnTo>
                  <a:pt x="41" y="134"/>
                </a:lnTo>
                <a:close/>
                <a:moveTo>
                  <a:pt x="38" y="128"/>
                </a:moveTo>
                <a:cubicBezTo>
                  <a:pt x="52" y="111"/>
                  <a:pt x="52" y="111"/>
                  <a:pt x="52" y="111"/>
                </a:cubicBezTo>
                <a:cubicBezTo>
                  <a:pt x="58" y="104"/>
                  <a:pt x="52" y="98"/>
                  <a:pt x="50" y="96"/>
                </a:cubicBezTo>
                <a:cubicBezTo>
                  <a:pt x="45" y="93"/>
                  <a:pt x="40" y="93"/>
                  <a:pt x="36" y="9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2" y="115"/>
                  <a:pt x="21" y="118"/>
                  <a:pt x="21" y="121"/>
                </a:cubicBezTo>
                <a:cubicBezTo>
                  <a:pt x="21" y="123"/>
                  <a:pt x="23" y="125"/>
                  <a:pt x="24" y="126"/>
                </a:cubicBezTo>
                <a:cubicBezTo>
                  <a:pt x="27" y="128"/>
                  <a:pt x="29" y="130"/>
                  <a:pt x="32" y="130"/>
                </a:cubicBezTo>
                <a:cubicBezTo>
                  <a:pt x="34" y="130"/>
                  <a:pt x="36" y="129"/>
                  <a:pt x="38" y="128"/>
                </a:cubicBezTo>
                <a:close/>
                <a:moveTo>
                  <a:pt x="207" y="113"/>
                </a:moveTo>
                <a:cubicBezTo>
                  <a:pt x="210" y="110"/>
                  <a:pt x="212" y="104"/>
                  <a:pt x="206" y="99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175" y="72"/>
                  <a:pt x="145" y="46"/>
                  <a:pt x="138" y="42"/>
                </a:cubicBezTo>
                <a:cubicBezTo>
                  <a:pt x="135" y="43"/>
                  <a:pt x="126" y="45"/>
                  <a:pt x="120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09" y="51"/>
                  <a:pt x="99" y="51"/>
                </a:cubicBezTo>
                <a:cubicBezTo>
                  <a:pt x="94" y="51"/>
                  <a:pt x="90" y="50"/>
                  <a:pt x="87" y="48"/>
                </a:cubicBezTo>
                <a:cubicBezTo>
                  <a:pt x="81" y="45"/>
                  <a:pt x="81" y="40"/>
                  <a:pt x="81" y="38"/>
                </a:cubicBezTo>
                <a:cubicBezTo>
                  <a:pt x="81" y="32"/>
                  <a:pt x="86" y="27"/>
                  <a:pt x="90" y="25"/>
                </a:cubicBezTo>
                <a:cubicBezTo>
                  <a:pt x="38" y="18"/>
                  <a:pt x="38" y="18"/>
                  <a:pt x="38" y="18"/>
                </a:cubicBezTo>
                <a:cubicBezTo>
                  <a:pt x="32" y="93"/>
                  <a:pt x="32" y="93"/>
                  <a:pt x="32" y="93"/>
                </a:cubicBezTo>
                <a:cubicBezTo>
                  <a:pt x="37" y="89"/>
                  <a:pt x="41" y="88"/>
                  <a:pt x="44" y="88"/>
                </a:cubicBezTo>
                <a:cubicBezTo>
                  <a:pt x="47" y="88"/>
                  <a:pt x="51" y="89"/>
                  <a:pt x="54" y="92"/>
                </a:cubicBezTo>
                <a:cubicBezTo>
                  <a:pt x="59" y="96"/>
                  <a:pt x="61" y="101"/>
                  <a:pt x="61" y="107"/>
                </a:cubicBezTo>
                <a:cubicBezTo>
                  <a:pt x="65" y="106"/>
                  <a:pt x="69" y="107"/>
                  <a:pt x="73" y="110"/>
                </a:cubicBezTo>
                <a:cubicBezTo>
                  <a:pt x="78" y="114"/>
                  <a:pt x="80" y="120"/>
                  <a:pt x="79" y="125"/>
                </a:cubicBezTo>
                <a:cubicBezTo>
                  <a:pt x="84" y="125"/>
                  <a:pt x="88" y="126"/>
                  <a:pt x="92" y="129"/>
                </a:cubicBezTo>
                <a:cubicBezTo>
                  <a:pt x="96" y="133"/>
                  <a:pt x="98" y="137"/>
                  <a:pt x="98" y="142"/>
                </a:cubicBezTo>
                <a:cubicBezTo>
                  <a:pt x="103" y="141"/>
                  <a:pt x="108" y="142"/>
                  <a:pt x="112" y="145"/>
                </a:cubicBezTo>
                <a:cubicBezTo>
                  <a:pt x="118" y="150"/>
                  <a:pt x="120" y="157"/>
                  <a:pt x="118" y="164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3" y="168"/>
                  <a:pt x="123" y="168"/>
                  <a:pt x="124" y="168"/>
                </a:cubicBezTo>
                <a:cubicBezTo>
                  <a:pt x="124" y="168"/>
                  <a:pt x="124" y="168"/>
                  <a:pt x="124" y="168"/>
                </a:cubicBezTo>
                <a:cubicBezTo>
                  <a:pt x="126" y="169"/>
                  <a:pt x="127" y="170"/>
                  <a:pt x="129" y="170"/>
                </a:cubicBezTo>
                <a:cubicBezTo>
                  <a:pt x="132" y="170"/>
                  <a:pt x="135" y="168"/>
                  <a:pt x="136" y="166"/>
                </a:cubicBezTo>
                <a:cubicBezTo>
                  <a:pt x="139" y="162"/>
                  <a:pt x="141" y="159"/>
                  <a:pt x="137" y="155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3" y="135"/>
                  <a:pt x="113" y="134"/>
                  <a:pt x="113" y="133"/>
                </a:cubicBezTo>
                <a:cubicBezTo>
                  <a:pt x="113" y="132"/>
                  <a:pt x="113" y="131"/>
                  <a:pt x="114" y="130"/>
                </a:cubicBezTo>
                <a:cubicBezTo>
                  <a:pt x="115" y="129"/>
                  <a:pt x="117" y="129"/>
                  <a:pt x="119" y="130"/>
                </a:cubicBezTo>
                <a:cubicBezTo>
                  <a:pt x="149" y="155"/>
                  <a:pt x="149" y="155"/>
                  <a:pt x="149" y="155"/>
                </a:cubicBezTo>
                <a:cubicBezTo>
                  <a:pt x="150" y="156"/>
                  <a:pt x="152" y="157"/>
                  <a:pt x="154" y="157"/>
                </a:cubicBezTo>
                <a:cubicBezTo>
                  <a:pt x="157" y="157"/>
                  <a:pt x="160" y="155"/>
                  <a:pt x="162" y="152"/>
                </a:cubicBezTo>
                <a:cubicBezTo>
                  <a:pt x="164" y="150"/>
                  <a:pt x="165" y="148"/>
                  <a:pt x="165" y="145"/>
                </a:cubicBezTo>
                <a:cubicBezTo>
                  <a:pt x="164" y="143"/>
                  <a:pt x="163" y="140"/>
                  <a:pt x="160" y="138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139" y="121"/>
                  <a:pt x="139" y="120"/>
                  <a:pt x="139" y="119"/>
                </a:cubicBezTo>
                <a:cubicBezTo>
                  <a:pt x="138" y="118"/>
                  <a:pt x="139" y="117"/>
                  <a:pt x="139" y="116"/>
                </a:cubicBezTo>
                <a:cubicBezTo>
                  <a:pt x="141" y="115"/>
                  <a:pt x="143" y="114"/>
                  <a:pt x="145" y="116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4" y="140"/>
                  <a:pt x="176" y="140"/>
                  <a:pt x="179" y="140"/>
                </a:cubicBezTo>
                <a:cubicBezTo>
                  <a:pt x="182" y="140"/>
                  <a:pt x="185" y="139"/>
                  <a:pt x="188" y="135"/>
                </a:cubicBezTo>
                <a:cubicBezTo>
                  <a:pt x="190" y="133"/>
                  <a:pt x="191" y="131"/>
                  <a:pt x="190" y="128"/>
                </a:cubicBezTo>
                <a:cubicBezTo>
                  <a:pt x="190" y="126"/>
                  <a:pt x="189" y="123"/>
                  <a:pt x="186" y="121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2" y="101"/>
                  <a:pt x="162" y="99"/>
                  <a:pt x="163" y="97"/>
                </a:cubicBezTo>
                <a:cubicBezTo>
                  <a:pt x="164" y="96"/>
                  <a:pt x="167" y="96"/>
                  <a:pt x="168" y="97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7" y="120"/>
                  <a:pt x="203" y="119"/>
                  <a:pt x="207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598;p28"/>
          <p:cNvSpPr/>
          <p:nvPr/>
        </p:nvSpPr>
        <p:spPr>
          <a:xfrm>
            <a:off x="8137525" y="4319588"/>
            <a:ext cx="842963" cy="704850"/>
          </a:xfrm>
          <a:custGeom>
            <a:avLst/>
            <a:gdLst/>
            <a:ahLst/>
            <a:cxnLst/>
            <a:rect l="l" t="t" r="r" b="b"/>
            <a:pathLst>
              <a:path w="236" h="197" extrusionOk="0">
                <a:moveTo>
                  <a:pt x="32" y="161"/>
                </a:moveTo>
                <a:cubicBezTo>
                  <a:pt x="32" y="107"/>
                  <a:pt x="32" y="107"/>
                  <a:pt x="32" y="107"/>
                </a:cubicBezTo>
                <a:cubicBezTo>
                  <a:pt x="32" y="103"/>
                  <a:pt x="35" y="100"/>
                  <a:pt x="40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7" y="100"/>
                  <a:pt x="60" y="103"/>
                  <a:pt x="60" y="107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60" y="165"/>
                  <a:pt x="57" y="168"/>
                  <a:pt x="53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35" y="168"/>
                  <a:pt x="32" y="165"/>
                  <a:pt x="32" y="161"/>
                </a:cubicBezTo>
                <a:close/>
                <a:moveTo>
                  <a:pt x="87" y="81"/>
                </a:moveTo>
                <a:cubicBezTo>
                  <a:pt x="82" y="81"/>
                  <a:pt x="79" y="84"/>
                  <a:pt x="79" y="89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5"/>
                  <a:pt x="82" y="168"/>
                  <a:pt x="87" y="168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4" y="168"/>
                  <a:pt x="107" y="165"/>
                  <a:pt x="107" y="161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4"/>
                  <a:pt x="104" y="81"/>
                  <a:pt x="100" y="81"/>
                </a:cubicBezTo>
                <a:lnTo>
                  <a:pt x="87" y="81"/>
                </a:lnTo>
                <a:close/>
                <a:moveTo>
                  <a:pt x="134" y="65"/>
                </a:moveTo>
                <a:cubicBezTo>
                  <a:pt x="130" y="65"/>
                  <a:pt x="126" y="68"/>
                  <a:pt x="126" y="72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5"/>
                  <a:pt x="130" y="168"/>
                  <a:pt x="134" y="168"/>
                </a:cubicBezTo>
                <a:cubicBezTo>
                  <a:pt x="147" y="168"/>
                  <a:pt x="147" y="168"/>
                  <a:pt x="147" y="168"/>
                </a:cubicBezTo>
                <a:cubicBezTo>
                  <a:pt x="151" y="168"/>
                  <a:pt x="154" y="165"/>
                  <a:pt x="154" y="16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68"/>
                  <a:pt x="151" y="65"/>
                  <a:pt x="147" y="65"/>
                </a:cubicBezTo>
                <a:lnTo>
                  <a:pt x="134" y="65"/>
                </a:lnTo>
                <a:close/>
                <a:moveTo>
                  <a:pt x="181" y="48"/>
                </a:moveTo>
                <a:cubicBezTo>
                  <a:pt x="177" y="48"/>
                  <a:pt x="173" y="51"/>
                  <a:pt x="173" y="56"/>
                </a:cubicBezTo>
                <a:cubicBezTo>
                  <a:pt x="173" y="161"/>
                  <a:pt x="173" y="161"/>
                  <a:pt x="173" y="161"/>
                </a:cubicBezTo>
                <a:cubicBezTo>
                  <a:pt x="173" y="165"/>
                  <a:pt x="177" y="168"/>
                  <a:pt x="181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8" y="168"/>
                  <a:pt x="202" y="165"/>
                  <a:pt x="202" y="161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1"/>
                  <a:pt x="198" y="48"/>
                  <a:pt x="194" y="48"/>
                </a:cubicBezTo>
                <a:lnTo>
                  <a:pt x="181" y="48"/>
                </a:lnTo>
                <a:close/>
                <a:moveTo>
                  <a:pt x="36" y="79"/>
                </a:moveTo>
                <a:cubicBezTo>
                  <a:pt x="86" y="70"/>
                  <a:pt x="133" y="52"/>
                  <a:pt x="175" y="26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94" y="10"/>
                  <a:pt x="194" y="10"/>
                  <a:pt x="194" y="10"/>
                </a:cubicBezTo>
                <a:cubicBezTo>
                  <a:pt x="166" y="9"/>
                  <a:pt x="166" y="9"/>
                  <a:pt x="166" y="9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29" y="42"/>
                  <a:pt x="83" y="60"/>
                  <a:pt x="34" y="69"/>
                </a:cubicBezTo>
                <a:lnTo>
                  <a:pt x="36" y="79"/>
                </a:lnTo>
                <a:close/>
                <a:moveTo>
                  <a:pt x="236" y="183"/>
                </a:moveTo>
                <a:cubicBezTo>
                  <a:pt x="212" y="170"/>
                  <a:pt x="212" y="170"/>
                  <a:pt x="212" y="170"/>
                </a:cubicBezTo>
                <a:cubicBezTo>
                  <a:pt x="212" y="178"/>
                  <a:pt x="212" y="178"/>
                  <a:pt x="212" y="178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8"/>
                  <a:pt x="9" y="178"/>
                  <a:pt x="9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9" y="189"/>
                  <a:pt x="9" y="189"/>
                  <a:pt x="9" y="189"/>
                </a:cubicBezTo>
                <a:cubicBezTo>
                  <a:pt x="212" y="189"/>
                  <a:pt x="212" y="189"/>
                  <a:pt x="212" y="189"/>
                </a:cubicBezTo>
                <a:cubicBezTo>
                  <a:pt x="212" y="197"/>
                  <a:pt x="212" y="197"/>
                  <a:pt x="212" y="197"/>
                </a:cubicBezTo>
                <a:lnTo>
                  <a:pt x="236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10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  <p:bldP spid="2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77875" y="1066799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2098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748737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3" y="438799"/>
            <a:ext cx="594688" cy="7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276600" y="1226451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Giới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thiệu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 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năng có vai trò vô cùng to lớn trong đời sống và sản xuất.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Nhờ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có điện năng quá trình sản xuất được tự động hóa cuộc sống con người trở nên tiện nghi văn minh hiện đại hơn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.S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ử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dụng điện năng an toàn và tiết kiệm đang là một vấn đề được nhiều quốc gia trên thế giới coi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iết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kiệm điện không chỉ tiết kiệm nguồn năng lượng cho mỗi quốc gia mà còn có vai trò quan trọng trong bảo vệ môi trường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" y="38348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8488" y="-35055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ClrTx/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vi-VN" dirty="0"/>
              <a:t>I. </a:t>
            </a:r>
            <a:r>
              <a:rPr lang="en-US" dirty="0" smtClean="0"/>
              <a:t>NHIỆM VỤ</a:t>
            </a:r>
            <a:endParaRPr lang="en-US" altLang="vi-VN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788" y="3200400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728787" y="2968625"/>
            <a:ext cx="3703638" cy="185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0213" y="3816049"/>
            <a:ext cx="419735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4572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59" y="1022350"/>
            <a:ext cx="2686050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71856" y="-13716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475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41" y="1600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1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71856" y="-13716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727" y="1600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những việc làm cụ thể để việc sử dụng điện năng trong gia đình em được an toàn tiết kiệm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41" y="1600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36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933" y="1295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1295400"/>
            <a:ext cx="3209925" cy="47244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898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21570" y="-1510796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468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của dự án sẽ được đánh giá theo các tiêu chí sau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858" y="23893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trình bày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38893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/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trước lớp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8" y="9225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296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35" y="25146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219200"/>
            <a:ext cx="8382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300" y="3352800"/>
            <a:ext cx="8382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2900" y="1447800"/>
            <a:ext cx="8382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1447800"/>
            <a:ext cx="8382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5936" y="3338945"/>
            <a:ext cx="8382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3810092"/>
            <a:ext cx="8382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4724400"/>
            <a:ext cx="8382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745" y="4343400"/>
            <a:ext cx="8382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519" y="2459182"/>
            <a:ext cx="8382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152400"/>
            <a:ext cx="838200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25674"/>
            <a:ext cx="8382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065" y="426028"/>
            <a:ext cx="8382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9301" y="2559720"/>
            <a:ext cx="838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246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#9Slide05 Garris</vt:lpstr>
      <vt:lpstr>.VnAristote</vt:lpstr>
      <vt:lpstr>.VnTime</vt:lpstr>
      <vt:lpstr>Arial</vt:lpstr>
      <vt:lpstr>Calibri</vt:lpstr>
      <vt:lpstr>Lato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ASUS</cp:lastModifiedBy>
  <cp:revision>56</cp:revision>
  <dcterms:created xsi:type="dcterms:W3CDTF">2013-08-28T08:21:51Z</dcterms:created>
  <dcterms:modified xsi:type="dcterms:W3CDTF">2021-07-07T03:01:01Z</dcterms:modified>
</cp:coreProperties>
</file>